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75" r:id="rId4"/>
    <p:sldId id="264" r:id="rId5"/>
    <p:sldId id="258" r:id="rId6"/>
    <p:sldId id="260" r:id="rId7"/>
    <p:sldId id="286" r:id="rId8"/>
    <p:sldId id="263" r:id="rId9"/>
    <p:sldId id="289" r:id="rId10"/>
    <p:sldId id="287" r:id="rId11"/>
    <p:sldId id="261" r:id="rId12"/>
    <p:sldId id="259" r:id="rId13"/>
    <p:sldId id="290" r:id="rId14"/>
    <p:sldId id="276" r:id="rId15"/>
    <p:sldId id="291" r:id="rId16"/>
    <p:sldId id="280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21" autoAdjust="0"/>
    <p:restoredTop sz="94660"/>
  </p:normalViewPr>
  <p:slideViewPr>
    <p:cSldViewPr snapToGrid="0">
      <p:cViewPr varScale="1">
        <p:scale>
          <a:sx n="80" d="100"/>
          <a:sy n="80" d="100"/>
        </p:scale>
        <p:origin x="33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D323A5-6B4E-40B3-8057-347BAE458C63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14E24D82-6F9E-41D5-ABC0-F8154804E4AF}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 smtClean="0">
              <a:latin typeface="Britannic Bold" panose="020B0903060703020204" pitchFamily="34" charset="0"/>
            </a:rPr>
            <a:t>Imperador</a:t>
          </a:r>
          <a:endParaRPr lang="pt-BR" dirty="0">
            <a:latin typeface="Britannic Bold" panose="020B0903060703020204" pitchFamily="34" charset="0"/>
          </a:endParaRPr>
        </a:p>
      </dgm:t>
    </dgm:pt>
    <dgm:pt modelId="{94D6821B-4DF1-4F92-A3D1-9DD41291FF64}" type="parTrans" cxnId="{BEA15FBA-9389-4B1C-B1A2-2BFE3224492D}">
      <dgm:prSet/>
      <dgm:spPr/>
      <dgm:t>
        <a:bodyPr/>
        <a:lstStyle/>
        <a:p>
          <a:endParaRPr lang="pt-BR"/>
        </a:p>
      </dgm:t>
    </dgm:pt>
    <dgm:pt modelId="{BD9B30D3-798D-413C-AF57-C228662B7C0D}" type="sibTrans" cxnId="{BEA15FBA-9389-4B1C-B1A2-2BFE3224492D}">
      <dgm:prSet/>
      <dgm:spPr/>
      <dgm:t>
        <a:bodyPr/>
        <a:lstStyle/>
        <a:p>
          <a:endParaRPr lang="pt-BR"/>
        </a:p>
      </dgm:t>
    </dgm:pt>
    <dgm:pt modelId="{D422259C-B487-431F-89B9-F8D652998827}">
      <dgm:prSet phldrT="[Texto]"/>
      <dgm:spPr>
        <a:solidFill>
          <a:schemeClr val="bg2">
            <a:lumMod val="75000"/>
          </a:schemeClr>
        </a:solidFill>
      </dgm:spPr>
      <dgm:t>
        <a:bodyPr/>
        <a:lstStyle/>
        <a:p>
          <a:r>
            <a:rPr lang="pt-BR" dirty="0" smtClean="0">
              <a:latin typeface="Britannic Bold" panose="020B0903060703020204" pitchFamily="34" charset="0"/>
            </a:rPr>
            <a:t>Sacerdotes, Chefes Militares, Comerciantes e Artesãos</a:t>
          </a:r>
          <a:endParaRPr lang="pt-BR" dirty="0">
            <a:latin typeface="Britannic Bold" panose="020B0903060703020204" pitchFamily="34" charset="0"/>
          </a:endParaRPr>
        </a:p>
      </dgm:t>
    </dgm:pt>
    <dgm:pt modelId="{6B639476-366F-46B6-ADDB-B28F75E34B70}" type="parTrans" cxnId="{6920DF8A-BEDD-4CE8-9D1B-90C83AF8D482}">
      <dgm:prSet/>
      <dgm:spPr/>
      <dgm:t>
        <a:bodyPr/>
        <a:lstStyle/>
        <a:p>
          <a:endParaRPr lang="pt-BR"/>
        </a:p>
      </dgm:t>
    </dgm:pt>
    <dgm:pt modelId="{DAABA69F-B452-4B43-B238-D8305CD60598}" type="sibTrans" cxnId="{6920DF8A-BEDD-4CE8-9D1B-90C83AF8D482}">
      <dgm:prSet/>
      <dgm:spPr/>
      <dgm:t>
        <a:bodyPr/>
        <a:lstStyle/>
        <a:p>
          <a:endParaRPr lang="pt-BR"/>
        </a:p>
      </dgm:t>
    </dgm:pt>
    <dgm:pt modelId="{2FB45D7B-684E-4EF5-B82D-3B38D562C44C}">
      <dgm:prSet phldrT="[Texto]"/>
      <dgm:spPr>
        <a:solidFill>
          <a:srgbClr val="00B0F0"/>
        </a:solidFill>
      </dgm:spPr>
      <dgm:t>
        <a:bodyPr/>
        <a:lstStyle/>
        <a:p>
          <a:r>
            <a:rPr lang="pt-BR" dirty="0" smtClean="0">
              <a:latin typeface="Britannic Bold" panose="020B0903060703020204" pitchFamily="34" charset="0"/>
            </a:rPr>
            <a:t>Camponeses e Escravos</a:t>
          </a:r>
          <a:endParaRPr lang="pt-BR" dirty="0">
            <a:latin typeface="Britannic Bold" panose="020B0903060703020204" pitchFamily="34" charset="0"/>
          </a:endParaRPr>
        </a:p>
      </dgm:t>
    </dgm:pt>
    <dgm:pt modelId="{2A2901D1-8F1D-4FC9-8A59-56B0B006FA46}" type="parTrans" cxnId="{65E4B1A2-9439-4014-9CB4-F0501564168E}">
      <dgm:prSet/>
      <dgm:spPr/>
      <dgm:t>
        <a:bodyPr/>
        <a:lstStyle/>
        <a:p>
          <a:endParaRPr lang="pt-BR"/>
        </a:p>
      </dgm:t>
    </dgm:pt>
    <dgm:pt modelId="{5F2E519A-B3F1-41FF-8B0C-0390501B8482}" type="sibTrans" cxnId="{65E4B1A2-9439-4014-9CB4-F0501564168E}">
      <dgm:prSet/>
      <dgm:spPr/>
      <dgm:t>
        <a:bodyPr/>
        <a:lstStyle/>
        <a:p>
          <a:endParaRPr lang="pt-BR"/>
        </a:p>
      </dgm:t>
    </dgm:pt>
    <dgm:pt modelId="{F144C1F4-28A4-4448-89A3-F46D57C02384}" type="pres">
      <dgm:prSet presAssocID="{B0D323A5-6B4E-40B3-8057-347BAE458C63}" presName="Name0" presStyleCnt="0">
        <dgm:presLayoutVars>
          <dgm:dir/>
          <dgm:animLvl val="lvl"/>
          <dgm:resizeHandles val="exact"/>
        </dgm:presLayoutVars>
      </dgm:prSet>
      <dgm:spPr/>
    </dgm:pt>
    <dgm:pt modelId="{A4F5E2CF-7B5B-4B16-AA39-35EA877CFAF5}" type="pres">
      <dgm:prSet presAssocID="{14E24D82-6F9E-41D5-ABC0-F8154804E4AF}" presName="Name8" presStyleCnt="0"/>
      <dgm:spPr/>
    </dgm:pt>
    <dgm:pt modelId="{047E8FCA-5510-456A-84C1-C44F48FEE557}" type="pres">
      <dgm:prSet presAssocID="{14E24D82-6F9E-41D5-ABC0-F8154804E4AF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5F095FB-CDD2-413D-8883-966D760803B3}" type="pres">
      <dgm:prSet presAssocID="{14E24D82-6F9E-41D5-ABC0-F8154804E4AF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342DDAF-8CDD-4017-891A-4C3EB5B1822F}" type="pres">
      <dgm:prSet presAssocID="{D422259C-B487-431F-89B9-F8D652998827}" presName="Name8" presStyleCnt="0"/>
      <dgm:spPr/>
    </dgm:pt>
    <dgm:pt modelId="{63A03605-061B-42F4-A7E9-34F778B9CEB4}" type="pres">
      <dgm:prSet presAssocID="{D422259C-B487-431F-89B9-F8D652998827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C1FB89-AB03-47D8-92F1-34C0A7A216F8}" type="pres">
      <dgm:prSet presAssocID="{D422259C-B487-431F-89B9-F8D6529988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3EE9D03-AA63-430B-ACCD-EBEF0D78C1BA}" type="pres">
      <dgm:prSet presAssocID="{2FB45D7B-684E-4EF5-B82D-3B38D562C44C}" presName="Name8" presStyleCnt="0"/>
      <dgm:spPr/>
    </dgm:pt>
    <dgm:pt modelId="{5DB7ED22-A325-4512-A843-920BA5A0D373}" type="pres">
      <dgm:prSet presAssocID="{2FB45D7B-684E-4EF5-B82D-3B38D562C44C}" presName="level" presStyleLbl="node1" presStyleIdx="2" presStyleCnt="3" custLinFactNeighborX="-293" custLinFactNeighborY="2343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3DD5072-A518-4269-9A17-64F82D6A1ECF}" type="pres">
      <dgm:prSet presAssocID="{2FB45D7B-684E-4EF5-B82D-3B38D562C44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5E4B1A2-9439-4014-9CB4-F0501564168E}" srcId="{B0D323A5-6B4E-40B3-8057-347BAE458C63}" destId="{2FB45D7B-684E-4EF5-B82D-3B38D562C44C}" srcOrd="2" destOrd="0" parTransId="{2A2901D1-8F1D-4FC9-8A59-56B0B006FA46}" sibTransId="{5F2E519A-B3F1-41FF-8B0C-0390501B8482}"/>
    <dgm:cxn modelId="{6920DF8A-BEDD-4CE8-9D1B-90C83AF8D482}" srcId="{B0D323A5-6B4E-40B3-8057-347BAE458C63}" destId="{D422259C-B487-431F-89B9-F8D652998827}" srcOrd="1" destOrd="0" parTransId="{6B639476-366F-46B6-ADDB-B28F75E34B70}" sibTransId="{DAABA69F-B452-4B43-B238-D8305CD60598}"/>
    <dgm:cxn modelId="{8EE8397F-9173-47D5-AE25-14EAE6E4625A}" type="presOf" srcId="{D422259C-B487-431F-89B9-F8D652998827}" destId="{6FC1FB89-AB03-47D8-92F1-34C0A7A216F8}" srcOrd="1" destOrd="0" presId="urn:microsoft.com/office/officeart/2005/8/layout/pyramid1"/>
    <dgm:cxn modelId="{23D38C88-B183-44F4-B0C6-02C8B7E49E7B}" type="presOf" srcId="{B0D323A5-6B4E-40B3-8057-347BAE458C63}" destId="{F144C1F4-28A4-4448-89A3-F46D57C02384}" srcOrd="0" destOrd="0" presId="urn:microsoft.com/office/officeart/2005/8/layout/pyramid1"/>
    <dgm:cxn modelId="{ED489120-DA30-4CBE-901D-116B4E628564}" type="presOf" srcId="{14E24D82-6F9E-41D5-ABC0-F8154804E4AF}" destId="{047E8FCA-5510-456A-84C1-C44F48FEE557}" srcOrd="0" destOrd="0" presId="urn:microsoft.com/office/officeart/2005/8/layout/pyramid1"/>
    <dgm:cxn modelId="{158EEFE7-1292-4B61-ADD8-CDEAD8C35268}" type="presOf" srcId="{2FB45D7B-684E-4EF5-B82D-3B38D562C44C}" destId="{5DB7ED22-A325-4512-A843-920BA5A0D373}" srcOrd="0" destOrd="0" presId="urn:microsoft.com/office/officeart/2005/8/layout/pyramid1"/>
    <dgm:cxn modelId="{09026782-EEF2-4D01-8442-3626FFA143CD}" type="presOf" srcId="{14E24D82-6F9E-41D5-ABC0-F8154804E4AF}" destId="{45F095FB-CDD2-413D-8883-966D760803B3}" srcOrd="1" destOrd="0" presId="urn:microsoft.com/office/officeart/2005/8/layout/pyramid1"/>
    <dgm:cxn modelId="{0BD49C28-87FA-48BC-A260-C45D40A15E7A}" type="presOf" srcId="{2FB45D7B-684E-4EF5-B82D-3B38D562C44C}" destId="{B3DD5072-A518-4269-9A17-64F82D6A1ECF}" srcOrd="1" destOrd="0" presId="urn:microsoft.com/office/officeart/2005/8/layout/pyramid1"/>
    <dgm:cxn modelId="{BEA15FBA-9389-4B1C-B1A2-2BFE3224492D}" srcId="{B0D323A5-6B4E-40B3-8057-347BAE458C63}" destId="{14E24D82-6F9E-41D5-ABC0-F8154804E4AF}" srcOrd="0" destOrd="0" parTransId="{94D6821B-4DF1-4F92-A3D1-9DD41291FF64}" sibTransId="{BD9B30D3-798D-413C-AF57-C228662B7C0D}"/>
    <dgm:cxn modelId="{1B4ADB09-0F4F-4EAF-8EA5-FDC86E192660}" type="presOf" srcId="{D422259C-B487-431F-89B9-F8D652998827}" destId="{63A03605-061B-42F4-A7E9-34F778B9CEB4}" srcOrd="0" destOrd="0" presId="urn:microsoft.com/office/officeart/2005/8/layout/pyramid1"/>
    <dgm:cxn modelId="{C4F26005-DA18-444A-B131-98DDED8C0D1C}" type="presParOf" srcId="{F144C1F4-28A4-4448-89A3-F46D57C02384}" destId="{A4F5E2CF-7B5B-4B16-AA39-35EA877CFAF5}" srcOrd="0" destOrd="0" presId="urn:microsoft.com/office/officeart/2005/8/layout/pyramid1"/>
    <dgm:cxn modelId="{FF212984-2A52-4385-956C-D06DC3AA62EE}" type="presParOf" srcId="{A4F5E2CF-7B5B-4B16-AA39-35EA877CFAF5}" destId="{047E8FCA-5510-456A-84C1-C44F48FEE557}" srcOrd="0" destOrd="0" presId="urn:microsoft.com/office/officeart/2005/8/layout/pyramid1"/>
    <dgm:cxn modelId="{0B87E317-F9ED-4AAB-9C68-54C753A743CF}" type="presParOf" srcId="{A4F5E2CF-7B5B-4B16-AA39-35EA877CFAF5}" destId="{45F095FB-CDD2-413D-8883-966D760803B3}" srcOrd="1" destOrd="0" presId="urn:microsoft.com/office/officeart/2005/8/layout/pyramid1"/>
    <dgm:cxn modelId="{9FA1C2AF-0A88-4179-B23B-4EFCC02EE2BD}" type="presParOf" srcId="{F144C1F4-28A4-4448-89A3-F46D57C02384}" destId="{4342DDAF-8CDD-4017-891A-4C3EB5B1822F}" srcOrd="1" destOrd="0" presId="urn:microsoft.com/office/officeart/2005/8/layout/pyramid1"/>
    <dgm:cxn modelId="{05C7B126-BF64-43E0-B7FE-0FA724C66FE2}" type="presParOf" srcId="{4342DDAF-8CDD-4017-891A-4C3EB5B1822F}" destId="{63A03605-061B-42F4-A7E9-34F778B9CEB4}" srcOrd="0" destOrd="0" presId="urn:microsoft.com/office/officeart/2005/8/layout/pyramid1"/>
    <dgm:cxn modelId="{B0112612-913B-4FEC-975F-2B480BF4BEEC}" type="presParOf" srcId="{4342DDAF-8CDD-4017-891A-4C3EB5B1822F}" destId="{6FC1FB89-AB03-47D8-92F1-34C0A7A216F8}" srcOrd="1" destOrd="0" presId="urn:microsoft.com/office/officeart/2005/8/layout/pyramid1"/>
    <dgm:cxn modelId="{FDEEA390-2CF3-48A1-857A-AEA4C06E808F}" type="presParOf" srcId="{F144C1F4-28A4-4448-89A3-F46D57C02384}" destId="{33EE9D03-AA63-430B-ACCD-EBEF0D78C1BA}" srcOrd="2" destOrd="0" presId="urn:microsoft.com/office/officeart/2005/8/layout/pyramid1"/>
    <dgm:cxn modelId="{3B96077E-F008-4C64-B8E8-975C725B3ADF}" type="presParOf" srcId="{33EE9D03-AA63-430B-ACCD-EBEF0D78C1BA}" destId="{5DB7ED22-A325-4512-A843-920BA5A0D373}" srcOrd="0" destOrd="0" presId="urn:microsoft.com/office/officeart/2005/8/layout/pyramid1"/>
    <dgm:cxn modelId="{3EEEEBB6-3377-42F8-8028-FC12D31546E3}" type="presParOf" srcId="{33EE9D03-AA63-430B-ACCD-EBEF0D78C1BA}" destId="{B3DD5072-A518-4269-9A17-64F82D6A1EC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D22D63-98C5-40F8-A7DF-529E0C942D8B}" type="doc">
      <dgm:prSet loTypeId="urn:microsoft.com/office/officeart/2005/8/layout/process1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15F0BAE0-CFC8-42E7-B090-00A10B291B30}">
      <dgm:prSet phldrT="[Texto]" custT="1"/>
      <dgm:spPr/>
      <dgm:t>
        <a:bodyPr/>
        <a:lstStyle/>
        <a:p>
          <a:r>
            <a:rPr lang="pt-BR" sz="2800" dirty="0" smtClean="0"/>
            <a:t>Antes do império - 1168 </a:t>
          </a:r>
          <a:endParaRPr lang="pt-BR" sz="2800" dirty="0"/>
        </a:p>
      </dgm:t>
    </dgm:pt>
    <dgm:pt modelId="{3BAC7450-DACD-43E9-8C3C-D0539DC2E697}" type="parTrans" cxnId="{B7FE4373-5C36-448F-94E1-2FD1E5A23D76}">
      <dgm:prSet/>
      <dgm:spPr/>
      <dgm:t>
        <a:bodyPr/>
        <a:lstStyle/>
        <a:p>
          <a:endParaRPr lang="pt-BR"/>
        </a:p>
      </dgm:t>
    </dgm:pt>
    <dgm:pt modelId="{8531DD3A-3AF1-4C22-BEA1-642BED6D996C}" type="sibTrans" cxnId="{B7FE4373-5C36-448F-94E1-2FD1E5A23D76}">
      <dgm:prSet/>
      <dgm:spPr/>
      <dgm:t>
        <a:bodyPr/>
        <a:lstStyle/>
        <a:p>
          <a:endParaRPr lang="pt-BR" dirty="0"/>
        </a:p>
      </dgm:t>
    </dgm:pt>
    <dgm:pt modelId="{0247A938-A6C9-4E2D-A15E-C56A66DD1855}">
      <dgm:prSet phldrT="[Texto]" custT="1"/>
      <dgm:spPr/>
      <dgm:t>
        <a:bodyPr/>
        <a:lstStyle/>
        <a:p>
          <a:r>
            <a:rPr lang="pt-BR" sz="2000" dirty="0" smtClean="0"/>
            <a:t>A fundação de Tenochtitlán - 1325</a:t>
          </a:r>
          <a:endParaRPr lang="pt-BR" sz="2000" dirty="0"/>
        </a:p>
      </dgm:t>
    </dgm:pt>
    <dgm:pt modelId="{0ACCC759-BC26-46DE-BB93-4A54B2DEFA1C}" type="parTrans" cxnId="{C0289182-5E0E-4534-ABA4-74D05A8791DA}">
      <dgm:prSet/>
      <dgm:spPr/>
      <dgm:t>
        <a:bodyPr/>
        <a:lstStyle/>
        <a:p>
          <a:endParaRPr lang="pt-BR"/>
        </a:p>
      </dgm:t>
    </dgm:pt>
    <dgm:pt modelId="{F98679EB-8D4F-4E24-B8C2-950F02F2F099}" type="sibTrans" cxnId="{C0289182-5E0E-4534-ABA4-74D05A8791DA}">
      <dgm:prSet/>
      <dgm:spPr/>
      <dgm:t>
        <a:bodyPr/>
        <a:lstStyle/>
        <a:p>
          <a:endParaRPr lang="pt-BR" dirty="0"/>
        </a:p>
      </dgm:t>
    </dgm:pt>
    <dgm:pt modelId="{EAA2294A-E888-42DC-8A3A-E3919EAA023C}">
      <dgm:prSet phldrT="[Texto]" custT="1"/>
      <dgm:spPr/>
      <dgm:t>
        <a:bodyPr/>
        <a:lstStyle/>
        <a:p>
          <a:r>
            <a:rPr lang="pt-BR" sz="2000" dirty="0" smtClean="0"/>
            <a:t>Os outros reinados de 1440 à 1503</a:t>
          </a:r>
          <a:endParaRPr lang="pt-BR" sz="2000" dirty="0"/>
        </a:p>
      </dgm:t>
    </dgm:pt>
    <dgm:pt modelId="{8DBFA923-35CA-4006-ADF4-8AEA8BDB0EB9}" type="parTrans" cxnId="{305D43CF-38C8-4DEB-B40C-7753171C9346}">
      <dgm:prSet/>
      <dgm:spPr/>
      <dgm:t>
        <a:bodyPr/>
        <a:lstStyle/>
        <a:p>
          <a:endParaRPr lang="pt-BR"/>
        </a:p>
      </dgm:t>
    </dgm:pt>
    <dgm:pt modelId="{E44BF624-0CE3-4562-807A-A38ECECFBAD0}" type="sibTrans" cxnId="{305D43CF-38C8-4DEB-B40C-7753171C9346}">
      <dgm:prSet/>
      <dgm:spPr/>
      <dgm:t>
        <a:bodyPr/>
        <a:lstStyle/>
        <a:p>
          <a:endParaRPr lang="pt-BR" dirty="0"/>
        </a:p>
      </dgm:t>
    </dgm:pt>
    <dgm:pt modelId="{BA7F6824-5967-4858-8E32-E56A160362F2}">
      <dgm:prSet custT="1"/>
      <dgm:spPr/>
      <dgm:t>
        <a:bodyPr/>
        <a:lstStyle/>
        <a:p>
          <a:r>
            <a:rPr lang="pt-BR" sz="2000" dirty="0" smtClean="0"/>
            <a:t>O</a:t>
          </a:r>
          <a:r>
            <a:rPr lang="pt-BR" sz="2000" baseline="0" dirty="0" smtClean="0"/>
            <a:t> primeiro império Asteca -1375</a:t>
          </a:r>
          <a:endParaRPr lang="pt-BR" sz="2000" dirty="0"/>
        </a:p>
      </dgm:t>
    </dgm:pt>
    <dgm:pt modelId="{F64B89AA-BA4B-4B5F-ABEF-C1E9040C8402}" type="parTrans" cxnId="{D9F6C528-D0E9-46E8-8D86-2107BDC8FA71}">
      <dgm:prSet/>
      <dgm:spPr/>
      <dgm:t>
        <a:bodyPr/>
        <a:lstStyle/>
        <a:p>
          <a:endParaRPr lang="pt-BR"/>
        </a:p>
      </dgm:t>
    </dgm:pt>
    <dgm:pt modelId="{11799946-48CF-4D2C-A3CA-CEBDEDEC45C8}" type="sibTrans" cxnId="{D9F6C528-D0E9-46E8-8D86-2107BDC8FA71}">
      <dgm:prSet/>
      <dgm:spPr/>
      <dgm:t>
        <a:bodyPr/>
        <a:lstStyle/>
        <a:p>
          <a:endParaRPr lang="pt-BR" dirty="0"/>
        </a:p>
      </dgm:t>
    </dgm:pt>
    <dgm:pt modelId="{492BD4FF-1466-486C-870E-21654B8FA5A1}">
      <dgm:prSet custT="1"/>
      <dgm:spPr/>
      <dgm:t>
        <a:bodyPr/>
        <a:lstStyle/>
        <a:p>
          <a:r>
            <a:rPr lang="pt-BR" sz="2000" dirty="0" smtClean="0"/>
            <a:t>A invasão espanhola e o fim da civilização Asteca – 1519 à 1521 </a:t>
          </a:r>
          <a:endParaRPr lang="pt-BR" sz="2000" dirty="0"/>
        </a:p>
      </dgm:t>
    </dgm:pt>
    <dgm:pt modelId="{C67F6514-234B-4AE2-ABB8-05D1107F713F}" type="parTrans" cxnId="{EBD89696-08B0-4DF4-A54C-ECC04ABDC278}">
      <dgm:prSet/>
      <dgm:spPr/>
      <dgm:t>
        <a:bodyPr/>
        <a:lstStyle/>
        <a:p>
          <a:endParaRPr lang="pt-BR"/>
        </a:p>
      </dgm:t>
    </dgm:pt>
    <dgm:pt modelId="{B76C680A-5908-44A9-A479-72A358AFC513}" type="sibTrans" cxnId="{EBD89696-08B0-4DF4-A54C-ECC04ABDC278}">
      <dgm:prSet/>
      <dgm:spPr/>
      <dgm:t>
        <a:bodyPr/>
        <a:lstStyle/>
        <a:p>
          <a:endParaRPr lang="pt-BR"/>
        </a:p>
      </dgm:t>
    </dgm:pt>
    <dgm:pt modelId="{94011C67-B1D2-40DE-AE19-2319D4EA9707}" type="pres">
      <dgm:prSet presAssocID="{99D22D63-98C5-40F8-A7DF-529E0C942D8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7D68DEC-E645-47A0-8844-B0E8CFCE360D}" type="pres">
      <dgm:prSet presAssocID="{15F0BAE0-CFC8-42E7-B090-00A10B291B30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EDC2B8F-8732-498C-AE1E-6AFC21B39E78}" type="pres">
      <dgm:prSet presAssocID="{8531DD3A-3AF1-4C22-BEA1-642BED6D996C}" presName="sibTrans" presStyleLbl="sibTrans2D1" presStyleIdx="0" presStyleCnt="4"/>
      <dgm:spPr/>
      <dgm:t>
        <a:bodyPr/>
        <a:lstStyle/>
        <a:p>
          <a:endParaRPr lang="pt-BR"/>
        </a:p>
      </dgm:t>
    </dgm:pt>
    <dgm:pt modelId="{A5917C4D-A673-4DD4-9817-7473E0AE45B2}" type="pres">
      <dgm:prSet presAssocID="{8531DD3A-3AF1-4C22-BEA1-642BED6D996C}" presName="connectorText" presStyleLbl="sibTrans2D1" presStyleIdx="0" presStyleCnt="4"/>
      <dgm:spPr/>
      <dgm:t>
        <a:bodyPr/>
        <a:lstStyle/>
        <a:p>
          <a:endParaRPr lang="pt-BR"/>
        </a:p>
      </dgm:t>
    </dgm:pt>
    <dgm:pt modelId="{AA3EB702-CA18-45A6-B1AC-55E1A4B6C196}" type="pres">
      <dgm:prSet presAssocID="{0247A938-A6C9-4E2D-A15E-C56A66DD185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9467CEA-255F-450A-BE8C-1BB656470EBF}" type="pres">
      <dgm:prSet presAssocID="{F98679EB-8D4F-4E24-B8C2-950F02F2F099}" presName="sibTrans" presStyleLbl="sibTrans2D1" presStyleIdx="1" presStyleCnt="4"/>
      <dgm:spPr/>
      <dgm:t>
        <a:bodyPr/>
        <a:lstStyle/>
        <a:p>
          <a:endParaRPr lang="pt-BR"/>
        </a:p>
      </dgm:t>
    </dgm:pt>
    <dgm:pt modelId="{DEFA0FD3-9910-44A9-91E0-3B47D493687A}" type="pres">
      <dgm:prSet presAssocID="{F98679EB-8D4F-4E24-B8C2-950F02F2F099}" presName="connectorText" presStyleLbl="sibTrans2D1" presStyleIdx="1" presStyleCnt="4"/>
      <dgm:spPr/>
      <dgm:t>
        <a:bodyPr/>
        <a:lstStyle/>
        <a:p>
          <a:endParaRPr lang="pt-BR"/>
        </a:p>
      </dgm:t>
    </dgm:pt>
    <dgm:pt modelId="{55A77067-39C0-4723-A6B9-1AC39279A6D9}" type="pres">
      <dgm:prSet presAssocID="{BA7F6824-5967-4858-8E32-E56A160362F2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89F027-F4B6-4B1F-92FA-ADB0AB8939D4}" type="pres">
      <dgm:prSet presAssocID="{11799946-48CF-4D2C-A3CA-CEBDEDEC45C8}" presName="sibTrans" presStyleLbl="sibTrans2D1" presStyleIdx="2" presStyleCnt="4"/>
      <dgm:spPr/>
      <dgm:t>
        <a:bodyPr/>
        <a:lstStyle/>
        <a:p>
          <a:endParaRPr lang="pt-BR"/>
        </a:p>
      </dgm:t>
    </dgm:pt>
    <dgm:pt modelId="{FDD5EE4F-E318-460B-93ED-5661CC820585}" type="pres">
      <dgm:prSet presAssocID="{11799946-48CF-4D2C-A3CA-CEBDEDEC45C8}" presName="connectorText" presStyleLbl="sibTrans2D1" presStyleIdx="2" presStyleCnt="4"/>
      <dgm:spPr/>
      <dgm:t>
        <a:bodyPr/>
        <a:lstStyle/>
        <a:p>
          <a:endParaRPr lang="pt-BR"/>
        </a:p>
      </dgm:t>
    </dgm:pt>
    <dgm:pt modelId="{70FC32AB-87B9-4D27-AD95-B3C17BC14EDD}" type="pres">
      <dgm:prSet presAssocID="{EAA2294A-E888-42DC-8A3A-E3919EAA023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FA5AEB3-1332-4605-8DE4-E21718F8AF26}" type="pres">
      <dgm:prSet presAssocID="{E44BF624-0CE3-4562-807A-A38ECECFBAD0}" presName="sibTrans" presStyleLbl="sibTrans2D1" presStyleIdx="3" presStyleCnt="4"/>
      <dgm:spPr/>
      <dgm:t>
        <a:bodyPr/>
        <a:lstStyle/>
        <a:p>
          <a:endParaRPr lang="pt-BR"/>
        </a:p>
      </dgm:t>
    </dgm:pt>
    <dgm:pt modelId="{177AA6EF-5352-4905-9149-D9F3DF971A35}" type="pres">
      <dgm:prSet presAssocID="{E44BF624-0CE3-4562-807A-A38ECECFBAD0}" presName="connectorText" presStyleLbl="sibTrans2D1" presStyleIdx="3" presStyleCnt="4"/>
      <dgm:spPr/>
      <dgm:t>
        <a:bodyPr/>
        <a:lstStyle/>
        <a:p>
          <a:endParaRPr lang="pt-BR"/>
        </a:p>
      </dgm:t>
    </dgm:pt>
    <dgm:pt modelId="{586B42A3-F632-4275-9574-C7A5AE0F6245}" type="pres">
      <dgm:prSet presAssocID="{492BD4FF-1466-486C-870E-21654B8FA5A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7102D29D-EB1E-47A2-9C7A-1AE14B4954D7}" type="presOf" srcId="{E44BF624-0CE3-4562-807A-A38ECECFBAD0}" destId="{177AA6EF-5352-4905-9149-D9F3DF971A35}" srcOrd="1" destOrd="0" presId="urn:microsoft.com/office/officeart/2005/8/layout/process1"/>
    <dgm:cxn modelId="{D09EC913-A194-4181-BB48-E7ACD049B7DE}" type="presOf" srcId="{15F0BAE0-CFC8-42E7-B090-00A10B291B30}" destId="{67D68DEC-E645-47A0-8844-B0E8CFCE360D}" srcOrd="0" destOrd="0" presId="urn:microsoft.com/office/officeart/2005/8/layout/process1"/>
    <dgm:cxn modelId="{B7FE4373-5C36-448F-94E1-2FD1E5A23D76}" srcId="{99D22D63-98C5-40F8-A7DF-529E0C942D8B}" destId="{15F0BAE0-CFC8-42E7-B090-00A10B291B30}" srcOrd="0" destOrd="0" parTransId="{3BAC7450-DACD-43E9-8C3C-D0539DC2E697}" sibTransId="{8531DD3A-3AF1-4C22-BEA1-642BED6D996C}"/>
    <dgm:cxn modelId="{D9F6C528-D0E9-46E8-8D86-2107BDC8FA71}" srcId="{99D22D63-98C5-40F8-A7DF-529E0C942D8B}" destId="{BA7F6824-5967-4858-8E32-E56A160362F2}" srcOrd="2" destOrd="0" parTransId="{F64B89AA-BA4B-4B5F-ABEF-C1E9040C8402}" sibTransId="{11799946-48CF-4D2C-A3CA-CEBDEDEC45C8}"/>
    <dgm:cxn modelId="{C0289182-5E0E-4534-ABA4-74D05A8791DA}" srcId="{99D22D63-98C5-40F8-A7DF-529E0C942D8B}" destId="{0247A938-A6C9-4E2D-A15E-C56A66DD1855}" srcOrd="1" destOrd="0" parTransId="{0ACCC759-BC26-46DE-BB93-4A54B2DEFA1C}" sibTransId="{F98679EB-8D4F-4E24-B8C2-950F02F2F099}"/>
    <dgm:cxn modelId="{305D43CF-38C8-4DEB-B40C-7753171C9346}" srcId="{99D22D63-98C5-40F8-A7DF-529E0C942D8B}" destId="{EAA2294A-E888-42DC-8A3A-E3919EAA023C}" srcOrd="3" destOrd="0" parTransId="{8DBFA923-35CA-4006-ADF4-8AEA8BDB0EB9}" sibTransId="{E44BF624-0CE3-4562-807A-A38ECECFBAD0}"/>
    <dgm:cxn modelId="{00937DEF-783D-4300-9296-A61AD55E5AF7}" type="presOf" srcId="{99D22D63-98C5-40F8-A7DF-529E0C942D8B}" destId="{94011C67-B1D2-40DE-AE19-2319D4EA9707}" srcOrd="0" destOrd="0" presId="urn:microsoft.com/office/officeart/2005/8/layout/process1"/>
    <dgm:cxn modelId="{6944ABC5-3F89-41D6-9E81-D31A6A0017FB}" type="presOf" srcId="{E44BF624-0CE3-4562-807A-A38ECECFBAD0}" destId="{BFA5AEB3-1332-4605-8DE4-E21718F8AF26}" srcOrd="0" destOrd="0" presId="urn:microsoft.com/office/officeart/2005/8/layout/process1"/>
    <dgm:cxn modelId="{DA7AE2E5-50FB-488C-A16E-3B77580EE94A}" type="presOf" srcId="{11799946-48CF-4D2C-A3CA-CEBDEDEC45C8}" destId="{6589F027-F4B6-4B1F-92FA-ADB0AB8939D4}" srcOrd="0" destOrd="0" presId="urn:microsoft.com/office/officeart/2005/8/layout/process1"/>
    <dgm:cxn modelId="{3E774C9D-BE35-4E13-8408-E23A4B996B7F}" type="presOf" srcId="{F98679EB-8D4F-4E24-B8C2-950F02F2F099}" destId="{19467CEA-255F-450A-BE8C-1BB656470EBF}" srcOrd="0" destOrd="0" presId="urn:microsoft.com/office/officeart/2005/8/layout/process1"/>
    <dgm:cxn modelId="{AFE66AA4-C72B-429E-B3C6-45A038D407DB}" type="presOf" srcId="{0247A938-A6C9-4E2D-A15E-C56A66DD1855}" destId="{AA3EB702-CA18-45A6-B1AC-55E1A4B6C196}" srcOrd="0" destOrd="0" presId="urn:microsoft.com/office/officeart/2005/8/layout/process1"/>
    <dgm:cxn modelId="{13314FBD-AEE3-4D60-B917-83B4F50608D4}" type="presOf" srcId="{8531DD3A-3AF1-4C22-BEA1-642BED6D996C}" destId="{A5917C4D-A673-4DD4-9817-7473E0AE45B2}" srcOrd="1" destOrd="0" presId="urn:microsoft.com/office/officeart/2005/8/layout/process1"/>
    <dgm:cxn modelId="{9FC0D944-8A79-4313-9641-28113BC93239}" type="presOf" srcId="{8531DD3A-3AF1-4C22-BEA1-642BED6D996C}" destId="{CEDC2B8F-8732-498C-AE1E-6AFC21B39E78}" srcOrd="0" destOrd="0" presId="urn:microsoft.com/office/officeart/2005/8/layout/process1"/>
    <dgm:cxn modelId="{8B2C5AA0-D89F-4437-9768-C1D4E268FBAC}" type="presOf" srcId="{11799946-48CF-4D2C-A3CA-CEBDEDEC45C8}" destId="{FDD5EE4F-E318-460B-93ED-5661CC820585}" srcOrd="1" destOrd="0" presId="urn:microsoft.com/office/officeart/2005/8/layout/process1"/>
    <dgm:cxn modelId="{47988353-E6B3-4E04-909C-C4F9FA5C12E6}" type="presOf" srcId="{492BD4FF-1466-486C-870E-21654B8FA5A1}" destId="{586B42A3-F632-4275-9574-C7A5AE0F6245}" srcOrd="0" destOrd="0" presId="urn:microsoft.com/office/officeart/2005/8/layout/process1"/>
    <dgm:cxn modelId="{EB245636-7122-4415-8789-B6DC747A1278}" type="presOf" srcId="{BA7F6824-5967-4858-8E32-E56A160362F2}" destId="{55A77067-39C0-4723-A6B9-1AC39279A6D9}" srcOrd="0" destOrd="0" presId="urn:microsoft.com/office/officeart/2005/8/layout/process1"/>
    <dgm:cxn modelId="{EBD89696-08B0-4DF4-A54C-ECC04ABDC278}" srcId="{99D22D63-98C5-40F8-A7DF-529E0C942D8B}" destId="{492BD4FF-1466-486C-870E-21654B8FA5A1}" srcOrd="4" destOrd="0" parTransId="{C67F6514-234B-4AE2-ABB8-05D1107F713F}" sibTransId="{B76C680A-5908-44A9-A479-72A358AFC513}"/>
    <dgm:cxn modelId="{282362F6-40E9-4468-8157-36EED64B8DF7}" type="presOf" srcId="{F98679EB-8D4F-4E24-B8C2-950F02F2F099}" destId="{DEFA0FD3-9910-44A9-91E0-3B47D493687A}" srcOrd="1" destOrd="0" presId="urn:microsoft.com/office/officeart/2005/8/layout/process1"/>
    <dgm:cxn modelId="{6BA26F80-EE79-4CF2-972B-87508B76A052}" type="presOf" srcId="{EAA2294A-E888-42DC-8A3A-E3919EAA023C}" destId="{70FC32AB-87B9-4D27-AD95-B3C17BC14EDD}" srcOrd="0" destOrd="0" presId="urn:microsoft.com/office/officeart/2005/8/layout/process1"/>
    <dgm:cxn modelId="{1C1263A7-90C7-4BAF-AF12-8067F22B477D}" type="presParOf" srcId="{94011C67-B1D2-40DE-AE19-2319D4EA9707}" destId="{67D68DEC-E645-47A0-8844-B0E8CFCE360D}" srcOrd="0" destOrd="0" presId="urn:microsoft.com/office/officeart/2005/8/layout/process1"/>
    <dgm:cxn modelId="{B81D6145-B069-4E08-B182-0BC12E6240A8}" type="presParOf" srcId="{94011C67-B1D2-40DE-AE19-2319D4EA9707}" destId="{CEDC2B8F-8732-498C-AE1E-6AFC21B39E78}" srcOrd="1" destOrd="0" presId="urn:microsoft.com/office/officeart/2005/8/layout/process1"/>
    <dgm:cxn modelId="{CE213B4C-C7A0-4ACC-A6F6-F6C072AA29AC}" type="presParOf" srcId="{CEDC2B8F-8732-498C-AE1E-6AFC21B39E78}" destId="{A5917C4D-A673-4DD4-9817-7473E0AE45B2}" srcOrd="0" destOrd="0" presId="urn:microsoft.com/office/officeart/2005/8/layout/process1"/>
    <dgm:cxn modelId="{3C9B7B07-8AEF-4443-A5DA-02DA3861A020}" type="presParOf" srcId="{94011C67-B1D2-40DE-AE19-2319D4EA9707}" destId="{AA3EB702-CA18-45A6-B1AC-55E1A4B6C196}" srcOrd="2" destOrd="0" presId="urn:microsoft.com/office/officeart/2005/8/layout/process1"/>
    <dgm:cxn modelId="{686033BC-93B9-45EC-A2DE-5A5D94046E59}" type="presParOf" srcId="{94011C67-B1D2-40DE-AE19-2319D4EA9707}" destId="{19467CEA-255F-450A-BE8C-1BB656470EBF}" srcOrd="3" destOrd="0" presId="urn:microsoft.com/office/officeart/2005/8/layout/process1"/>
    <dgm:cxn modelId="{61FA773F-939F-4E7D-90B1-A30DDE1A5D82}" type="presParOf" srcId="{19467CEA-255F-450A-BE8C-1BB656470EBF}" destId="{DEFA0FD3-9910-44A9-91E0-3B47D493687A}" srcOrd="0" destOrd="0" presId="urn:microsoft.com/office/officeart/2005/8/layout/process1"/>
    <dgm:cxn modelId="{08C938A5-8C9D-4067-BED1-3CD213F21681}" type="presParOf" srcId="{94011C67-B1D2-40DE-AE19-2319D4EA9707}" destId="{55A77067-39C0-4723-A6B9-1AC39279A6D9}" srcOrd="4" destOrd="0" presId="urn:microsoft.com/office/officeart/2005/8/layout/process1"/>
    <dgm:cxn modelId="{1FE8991E-24E2-417A-B70C-81F4CB7FF606}" type="presParOf" srcId="{94011C67-B1D2-40DE-AE19-2319D4EA9707}" destId="{6589F027-F4B6-4B1F-92FA-ADB0AB8939D4}" srcOrd="5" destOrd="0" presId="urn:microsoft.com/office/officeart/2005/8/layout/process1"/>
    <dgm:cxn modelId="{9D6F0E0F-23A8-4B73-8F82-D6F994DC9E80}" type="presParOf" srcId="{6589F027-F4B6-4B1F-92FA-ADB0AB8939D4}" destId="{FDD5EE4F-E318-460B-93ED-5661CC820585}" srcOrd="0" destOrd="0" presId="urn:microsoft.com/office/officeart/2005/8/layout/process1"/>
    <dgm:cxn modelId="{B063A062-1BE4-4FB8-AC3F-5D827F3DAEFA}" type="presParOf" srcId="{94011C67-B1D2-40DE-AE19-2319D4EA9707}" destId="{70FC32AB-87B9-4D27-AD95-B3C17BC14EDD}" srcOrd="6" destOrd="0" presId="urn:microsoft.com/office/officeart/2005/8/layout/process1"/>
    <dgm:cxn modelId="{8329E5E9-F1E6-4E93-8299-C08D71F76B07}" type="presParOf" srcId="{94011C67-B1D2-40DE-AE19-2319D4EA9707}" destId="{BFA5AEB3-1332-4605-8DE4-E21718F8AF26}" srcOrd="7" destOrd="0" presId="urn:microsoft.com/office/officeart/2005/8/layout/process1"/>
    <dgm:cxn modelId="{802A623C-9C76-4A80-87D2-0B39B80760DE}" type="presParOf" srcId="{BFA5AEB3-1332-4605-8DE4-E21718F8AF26}" destId="{177AA6EF-5352-4905-9149-D9F3DF971A35}" srcOrd="0" destOrd="0" presId="urn:microsoft.com/office/officeart/2005/8/layout/process1"/>
    <dgm:cxn modelId="{86F90DEF-BC03-4B8E-95A5-F12ADECE6D39}" type="presParOf" srcId="{94011C67-B1D2-40DE-AE19-2319D4EA9707}" destId="{586B42A3-F632-4275-9574-C7A5AE0F624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E8FCA-5510-456A-84C1-C44F48FEE557}">
      <dsp:nvSpPr>
        <dsp:cNvPr id="0" name=""/>
        <dsp:cNvSpPr/>
      </dsp:nvSpPr>
      <dsp:spPr>
        <a:xfrm>
          <a:off x="1663476" y="0"/>
          <a:ext cx="1663476" cy="1669332"/>
        </a:xfrm>
        <a:prstGeom prst="trapezoid">
          <a:avLst>
            <a:gd name="adj" fmla="val 5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>
              <a:latin typeface="Britannic Bold" panose="020B0903060703020204" pitchFamily="34" charset="0"/>
            </a:rPr>
            <a:t>Imperador</a:t>
          </a:r>
          <a:endParaRPr lang="pt-BR" sz="2500" kern="1200" dirty="0">
            <a:latin typeface="Britannic Bold" panose="020B0903060703020204" pitchFamily="34" charset="0"/>
          </a:endParaRPr>
        </a:p>
      </dsp:txBody>
      <dsp:txXfrm>
        <a:off x="1663476" y="0"/>
        <a:ext cx="1663476" cy="1669332"/>
      </dsp:txXfrm>
    </dsp:sp>
    <dsp:sp modelId="{63A03605-061B-42F4-A7E9-34F778B9CEB4}">
      <dsp:nvSpPr>
        <dsp:cNvPr id="0" name=""/>
        <dsp:cNvSpPr/>
      </dsp:nvSpPr>
      <dsp:spPr>
        <a:xfrm>
          <a:off x="831738" y="1669331"/>
          <a:ext cx="3326953" cy="1669332"/>
        </a:xfrm>
        <a:prstGeom prst="trapezoid">
          <a:avLst>
            <a:gd name="adj" fmla="val 49825"/>
          </a:avLst>
        </a:prstGeom>
        <a:solidFill>
          <a:schemeClr val="bg2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>
              <a:latin typeface="Britannic Bold" panose="020B0903060703020204" pitchFamily="34" charset="0"/>
            </a:rPr>
            <a:t>Sacerdotes, Chefes Militares, Comerciantes e Artesãos</a:t>
          </a:r>
          <a:endParaRPr lang="pt-BR" sz="2500" kern="1200" dirty="0">
            <a:latin typeface="Britannic Bold" panose="020B0903060703020204" pitchFamily="34" charset="0"/>
          </a:endParaRPr>
        </a:p>
      </dsp:txBody>
      <dsp:txXfrm>
        <a:off x="1413955" y="1669331"/>
        <a:ext cx="2162519" cy="1669332"/>
      </dsp:txXfrm>
    </dsp:sp>
    <dsp:sp modelId="{5DB7ED22-A325-4512-A843-920BA5A0D373}">
      <dsp:nvSpPr>
        <dsp:cNvPr id="0" name=""/>
        <dsp:cNvSpPr/>
      </dsp:nvSpPr>
      <dsp:spPr>
        <a:xfrm>
          <a:off x="0" y="3338663"/>
          <a:ext cx="4990430" cy="1669332"/>
        </a:xfrm>
        <a:prstGeom prst="trapezoid">
          <a:avLst>
            <a:gd name="adj" fmla="val 49825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500" kern="1200" dirty="0" smtClean="0">
              <a:latin typeface="Britannic Bold" panose="020B0903060703020204" pitchFamily="34" charset="0"/>
            </a:rPr>
            <a:t>Camponeses e Escravos</a:t>
          </a:r>
          <a:endParaRPr lang="pt-BR" sz="2500" kern="1200" dirty="0">
            <a:latin typeface="Britannic Bold" panose="020B0903060703020204" pitchFamily="34" charset="0"/>
          </a:endParaRPr>
        </a:p>
      </dsp:txBody>
      <dsp:txXfrm>
        <a:off x="873325" y="3338663"/>
        <a:ext cx="3243779" cy="16693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68DEC-E645-47A0-8844-B0E8CFCE360D}">
      <dsp:nvSpPr>
        <dsp:cNvPr id="0" name=""/>
        <dsp:cNvSpPr/>
      </dsp:nvSpPr>
      <dsp:spPr>
        <a:xfrm>
          <a:off x="5542" y="1691689"/>
          <a:ext cx="1718236" cy="174676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Antes do império - 1168 </a:t>
          </a:r>
          <a:endParaRPr lang="pt-BR" sz="2800" kern="1200" dirty="0"/>
        </a:p>
      </dsp:txBody>
      <dsp:txXfrm>
        <a:off x="55867" y="1742014"/>
        <a:ext cx="1617586" cy="1646111"/>
      </dsp:txXfrm>
    </dsp:sp>
    <dsp:sp modelId="{CEDC2B8F-8732-498C-AE1E-6AFC21B39E78}">
      <dsp:nvSpPr>
        <dsp:cNvPr id="0" name=""/>
        <dsp:cNvSpPr/>
      </dsp:nvSpPr>
      <dsp:spPr>
        <a:xfrm>
          <a:off x="1895602" y="2352009"/>
          <a:ext cx="364266" cy="426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kern="1200" dirty="0"/>
        </a:p>
      </dsp:txBody>
      <dsp:txXfrm>
        <a:off x="1895602" y="2437233"/>
        <a:ext cx="254986" cy="255674"/>
      </dsp:txXfrm>
    </dsp:sp>
    <dsp:sp modelId="{AA3EB702-CA18-45A6-B1AC-55E1A4B6C196}">
      <dsp:nvSpPr>
        <dsp:cNvPr id="0" name=""/>
        <dsp:cNvSpPr/>
      </dsp:nvSpPr>
      <dsp:spPr>
        <a:xfrm>
          <a:off x="2411073" y="1691689"/>
          <a:ext cx="1718236" cy="174676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 fundação de Tenochtitlán - 1325</a:t>
          </a:r>
          <a:endParaRPr lang="pt-BR" sz="2000" kern="1200" dirty="0"/>
        </a:p>
      </dsp:txBody>
      <dsp:txXfrm>
        <a:off x="2461398" y="1742014"/>
        <a:ext cx="1617586" cy="1646111"/>
      </dsp:txXfrm>
    </dsp:sp>
    <dsp:sp modelId="{19467CEA-255F-450A-BE8C-1BB656470EBF}">
      <dsp:nvSpPr>
        <dsp:cNvPr id="0" name=""/>
        <dsp:cNvSpPr/>
      </dsp:nvSpPr>
      <dsp:spPr>
        <a:xfrm>
          <a:off x="4301133" y="2352009"/>
          <a:ext cx="364266" cy="426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kern="1200" dirty="0"/>
        </a:p>
      </dsp:txBody>
      <dsp:txXfrm>
        <a:off x="4301133" y="2437233"/>
        <a:ext cx="254986" cy="255674"/>
      </dsp:txXfrm>
    </dsp:sp>
    <dsp:sp modelId="{55A77067-39C0-4723-A6B9-1AC39279A6D9}">
      <dsp:nvSpPr>
        <dsp:cNvPr id="0" name=""/>
        <dsp:cNvSpPr/>
      </dsp:nvSpPr>
      <dsp:spPr>
        <a:xfrm>
          <a:off x="4816604" y="1691689"/>
          <a:ext cx="1718236" cy="174676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O</a:t>
          </a:r>
          <a:r>
            <a:rPr lang="pt-BR" sz="2000" kern="1200" baseline="0" dirty="0" smtClean="0"/>
            <a:t> primeiro império Asteca -1375</a:t>
          </a:r>
          <a:endParaRPr lang="pt-BR" sz="2000" kern="1200" dirty="0"/>
        </a:p>
      </dsp:txBody>
      <dsp:txXfrm>
        <a:off x="4866929" y="1742014"/>
        <a:ext cx="1617586" cy="1646111"/>
      </dsp:txXfrm>
    </dsp:sp>
    <dsp:sp modelId="{6589F027-F4B6-4B1F-92FA-ADB0AB8939D4}">
      <dsp:nvSpPr>
        <dsp:cNvPr id="0" name=""/>
        <dsp:cNvSpPr/>
      </dsp:nvSpPr>
      <dsp:spPr>
        <a:xfrm>
          <a:off x="6706664" y="2352009"/>
          <a:ext cx="364266" cy="426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kern="1200" dirty="0"/>
        </a:p>
      </dsp:txBody>
      <dsp:txXfrm>
        <a:off x="6706664" y="2437233"/>
        <a:ext cx="254986" cy="255674"/>
      </dsp:txXfrm>
    </dsp:sp>
    <dsp:sp modelId="{70FC32AB-87B9-4D27-AD95-B3C17BC14EDD}">
      <dsp:nvSpPr>
        <dsp:cNvPr id="0" name=""/>
        <dsp:cNvSpPr/>
      </dsp:nvSpPr>
      <dsp:spPr>
        <a:xfrm>
          <a:off x="7222135" y="1691689"/>
          <a:ext cx="1718236" cy="174676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Os outros reinados de 1440 à 1503</a:t>
          </a:r>
          <a:endParaRPr lang="pt-BR" sz="2000" kern="1200" dirty="0"/>
        </a:p>
      </dsp:txBody>
      <dsp:txXfrm>
        <a:off x="7272460" y="1742014"/>
        <a:ext cx="1617586" cy="1646111"/>
      </dsp:txXfrm>
    </dsp:sp>
    <dsp:sp modelId="{BFA5AEB3-1332-4605-8DE4-E21718F8AF26}">
      <dsp:nvSpPr>
        <dsp:cNvPr id="0" name=""/>
        <dsp:cNvSpPr/>
      </dsp:nvSpPr>
      <dsp:spPr>
        <a:xfrm>
          <a:off x="9112195" y="2352009"/>
          <a:ext cx="364266" cy="426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000" kern="1200" dirty="0"/>
        </a:p>
      </dsp:txBody>
      <dsp:txXfrm>
        <a:off x="9112195" y="2437233"/>
        <a:ext cx="254986" cy="255674"/>
      </dsp:txXfrm>
    </dsp:sp>
    <dsp:sp modelId="{586B42A3-F632-4275-9574-C7A5AE0F6245}">
      <dsp:nvSpPr>
        <dsp:cNvPr id="0" name=""/>
        <dsp:cNvSpPr/>
      </dsp:nvSpPr>
      <dsp:spPr>
        <a:xfrm>
          <a:off x="9627665" y="1691689"/>
          <a:ext cx="1718236" cy="1746761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000" kern="1200" dirty="0" smtClean="0"/>
            <a:t>A invasão espanhola e o fim da civilização Asteca – 1519 à 1521 </a:t>
          </a:r>
          <a:endParaRPr lang="pt-BR" sz="2000" kern="1200" dirty="0"/>
        </a:p>
      </dsp:txBody>
      <dsp:txXfrm>
        <a:off x="9677990" y="1742014"/>
        <a:ext cx="1617586" cy="16461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4856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9988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06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9279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734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548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7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42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54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55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F94E6-545F-4D9A-AA07-22FE1DAB96ED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5C87D-931D-4206-ADDF-706085465BE5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5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8C694C80-ECE4-4EC0-A65F-0E0C9CC8FCFE}" type="datetimeFigureOut">
              <a:rPr lang="pt-BR" smtClean="0"/>
              <a:t>04/05/2018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DCC086A1-6621-48FC-811B-7BFB229A0037}" type="slidenum">
              <a:rPr lang="pt-BR" smtClean="0"/>
              <a:t>‹nº›</a:t>
            </a:fld>
            <a:endParaRPr lang="pt-BR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958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3.bp.blogspot.com/_neqIs0THaGc/TO1WeU9OTRI/AAAAAAAALTE/YxhKS-x1w-k/s1600/09d-369-049.jp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3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788562" y="5039739"/>
            <a:ext cx="4975610" cy="1287379"/>
          </a:xfrm>
        </p:spPr>
        <p:txBody>
          <a:bodyPr>
            <a:normAutofit/>
          </a:bodyPr>
          <a:lstStyle/>
          <a:p>
            <a:pPr algn="ctr"/>
            <a:r>
              <a:rPr lang="pt-BR" sz="8800" dirty="0" smtClean="0">
                <a:latin typeface="Berlin Sans FB Demi" panose="020E0802020502020306" pitchFamily="34" charset="0"/>
              </a:rPr>
              <a:t>Astecas</a:t>
            </a:r>
            <a:endParaRPr lang="pt-BR" sz="8800" dirty="0">
              <a:latin typeface="Berlin Sans FB Demi" panose="020E0802020502020306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793989" y="1749098"/>
            <a:ext cx="2705622" cy="1558170"/>
          </a:xfrm>
        </p:spPr>
        <p:txBody>
          <a:bodyPr/>
          <a:lstStyle/>
          <a:p>
            <a:r>
              <a:rPr lang="pt-BR" dirty="0" smtClean="0"/>
              <a:t>   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0" y="4529797"/>
            <a:ext cx="12192000" cy="23282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461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2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45225" y="0"/>
            <a:ext cx="10363200" cy="1143000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Aspectos Culturais</a:t>
            </a:r>
            <a:endParaRPr lang="pt-BR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225503" y="4876892"/>
            <a:ext cx="3722587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Máscara de mosaico de Tezcatlipoca, asteca/mixteca, séc. </a:t>
            </a:r>
            <a:r>
              <a:rPr lang="pt-BR" dirty="0" smtClean="0"/>
              <a:t>XV-XVI</a:t>
            </a:r>
            <a:endParaRPr lang="pt-BR" dirty="0"/>
          </a:p>
        </p:txBody>
      </p:sp>
      <p:pic>
        <p:nvPicPr>
          <p:cNvPr id="1026" name="Picture 2" descr="Faca sacrificial astec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650" y="1230742"/>
            <a:ext cx="4523889" cy="185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Ã¡scara de Tezcatlipoca, astec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03" y="2193069"/>
            <a:ext cx="3722587" cy="268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/>
          <p:cNvSpPr/>
          <p:nvPr/>
        </p:nvSpPr>
        <p:spPr>
          <a:xfrm>
            <a:off x="7396648" y="3082521"/>
            <a:ext cx="456318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 smtClean="0">
                <a:solidFill>
                  <a:srgbClr val="000000"/>
                </a:solidFill>
              </a:rPr>
              <a:t>Faca de sacrifícios, asteca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4243619" y="5157602"/>
            <a:ext cx="2881575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rgbClr val="000000"/>
                </a:solidFill>
              </a:rPr>
              <a:t>Máscara de </a:t>
            </a:r>
            <a:r>
              <a:rPr lang="pt-BR" dirty="0" smtClean="0">
                <a:solidFill>
                  <a:srgbClr val="000000"/>
                </a:solidFill>
              </a:rPr>
              <a:t>Quetzalcoatl</a:t>
            </a:r>
            <a:endParaRPr lang="pt-BR" dirty="0"/>
          </a:p>
        </p:txBody>
      </p:sp>
      <p:pic>
        <p:nvPicPr>
          <p:cNvPr id="1030" name="Picture 6" descr="MÃ¡scara de Quetzalcoatl, aste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620" y="2193069"/>
            <a:ext cx="2857500" cy="296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rpente de duas cabeÃ§as, asteca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648" y="3912161"/>
            <a:ext cx="4519074" cy="224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7354629" y="6016779"/>
            <a:ext cx="460520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 smtClean="0"/>
              <a:t>Serpente </a:t>
            </a:r>
            <a:r>
              <a:rPr lang="pt-BR" dirty="0"/>
              <a:t>de duas </a:t>
            </a:r>
            <a:r>
              <a:rPr lang="pt-BR" dirty="0" smtClean="0"/>
              <a:t>cabeças – Obra prima do mosaico Asteca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790131" y="1361976"/>
            <a:ext cx="376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Escultura</a:t>
            </a:r>
          </a:p>
        </p:txBody>
      </p:sp>
    </p:spTree>
    <p:extLst>
      <p:ext uri="{BB962C8B-B14F-4D97-AF65-F5344CB8AC3E}">
        <p14:creationId xmlns:p14="http://schemas.microsoft.com/office/powerpoint/2010/main" val="187806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54757" y="0"/>
            <a:ext cx="9720072" cy="1052613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Técnicas e obras</a:t>
            </a:r>
            <a:endParaRPr lang="pt-BR" b="1" dirty="0"/>
          </a:p>
        </p:txBody>
      </p:sp>
      <p:pic>
        <p:nvPicPr>
          <p:cNvPr id="13" name="Imagem 12" descr="http://3.bp.blogspot.com/_neqIs0THaGc/TO1WeU9OTRI/AAAAAAAALTE/YxhKS-x1w-k/s400/09d-369-049.jpg">
            <a:hlinkClick r:id="rId2"/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937" y="1628981"/>
            <a:ext cx="5197434" cy="4295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m 15" descr="C:\Users\natan\Downloads\Xochiquetzal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887" y="1628981"/>
            <a:ext cx="3182587" cy="42955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 flipV="1">
            <a:off x="10010899" y="6309360"/>
            <a:ext cx="733302" cy="233944"/>
          </a:xfrm>
        </p:spPr>
        <p:txBody>
          <a:bodyPr>
            <a:normAutofit fontScale="55000" lnSpcReduction="20000"/>
          </a:bodyPr>
          <a:lstStyle/>
          <a:p>
            <a:r>
              <a:rPr lang="pt-BR" dirty="0" smtClean="0"/>
              <a:t>    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4037551" y="920978"/>
            <a:ext cx="376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Pintura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17713" y="1628981"/>
            <a:ext cx="307570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Uso de cores quentes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Registro dos próprios rituais e sacrifícios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...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385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0" y="1515987"/>
            <a:ext cx="5913329" cy="351175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6831" y="93034"/>
            <a:ext cx="535887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Economia e política  </a:t>
            </a:r>
            <a:endParaRPr lang="pt-BR" b="1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6259749" y="1106826"/>
            <a:ext cx="566061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Bahnschrift SemiBold" panose="020B0502040204020203" pitchFamily="34" charset="0"/>
              </a:rPr>
              <a:t>Chinampas</a:t>
            </a:r>
            <a:endParaRPr lang="pt-BR" sz="2000" dirty="0">
              <a:latin typeface="Bahnschrift SemiBold" panose="020B0502040204020203" pitchFamily="34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750" y="1515986"/>
            <a:ext cx="5660616" cy="3525491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930" y="5601381"/>
            <a:ext cx="1804806" cy="1281412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40" y="5527112"/>
            <a:ext cx="1373139" cy="1330888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74" y="5678393"/>
            <a:ext cx="1439999" cy="1080000"/>
          </a:xfrm>
          <a:prstGeom prst="rect">
            <a:avLst/>
          </a:prstGeom>
        </p:spPr>
      </p:pic>
      <p:pic>
        <p:nvPicPr>
          <p:cNvPr id="24" name="Picture 2" descr="Imagem relacionad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072" y="5423426"/>
            <a:ext cx="1800294" cy="119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029" y="5806845"/>
            <a:ext cx="1436047" cy="80777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49" y="5806845"/>
            <a:ext cx="1835843" cy="73625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75873">
            <a:off x="5282296" y="5532399"/>
            <a:ext cx="1506259" cy="977672"/>
          </a:xfrm>
          <a:prstGeom prst="rect">
            <a:avLst/>
          </a:prstGeom>
        </p:spPr>
      </p:pic>
      <p:sp>
        <p:nvSpPr>
          <p:cNvPr id="27" name="CaixaDeTexto 26"/>
          <p:cNvSpPr txBox="1"/>
          <p:nvPr/>
        </p:nvSpPr>
        <p:spPr>
          <a:xfrm>
            <a:off x="346419" y="5027739"/>
            <a:ext cx="1157394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Bahnschrift SemiBold" panose="020B0502040204020203" pitchFamily="34" charset="0"/>
              </a:rPr>
              <a:t>Banquete Asteca</a:t>
            </a:r>
            <a:endParaRPr lang="pt-BR" sz="2000" dirty="0">
              <a:latin typeface="Bahnschrift SemiBold" panose="020B0502040204020203" pitchFamily="3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346419" y="1123339"/>
            <a:ext cx="591333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>
                <a:latin typeface="Bahnschrift SemiBold" panose="020B0502040204020203" pitchFamily="34" charset="0"/>
              </a:rPr>
              <a:t>Comércio</a:t>
            </a:r>
            <a:endParaRPr lang="pt-BR" sz="2000" dirty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70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82056" y="10223"/>
            <a:ext cx="5358878" cy="7594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Economia e política  </a:t>
            </a:r>
            <a:endParaRPr lang="pt-BR" b="1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2911105700"/>
              </p:ext>
            </p:extLst>
          </p:nvPr>
        </p:nvGraphicFramePr>
        <p:xfrm>
          <a:off x="1144936" y="1413165"/>
          <a:ext cx="4990430" cy="5007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ângulo 4"/>
          <p:cNvSpPr/>
          <p:nvPr/>
        </p:nvSpPr>
        <p:spPr>
          <a:xfrm>
            <a:off x="1872436" y="914399"/>
            <a:ext cx="3428266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latin typeface="Bahnschrift SemiBold" panose="020B0502040204020203" pitchFamily="34" charset="0"/>
              </a:rPr>
              <a:t>Pirâmide social Asteca</a:t>
            </a:r>
            <a:endParaRPr lang="pt-BR" sz="2000" b="0" cap="none" spc="0" dirty="0">
              <a:ln w="0"/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465275" y="790832"/>
            <a:ext cx="1149179" cy="247135"/>
          </a:xfrm>
        </p:spPr>
        <p:txBody>
          <a:bodyPr>
            <a:normAutofit fontScale="62500" lnSpcReduction="20000"/>
          </a:bodyPr>
          <a:lstStyle/>
          <a:p>
            <a:r>
              <a:rPr lang="pt-BR" dirty="0" smtClean="0"/>
              <a:t>   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54" y="1520723"/>
            <a:ext cx="3655465" cy="4905886"/>
          </a:xfrm>
          <a:prstGeom prst="rect">
            <a:avLst/>
          </a:prstGeom>
        </p:spPr>
      </p:pic>
      <p:sp>
        <p:nvSpPr>
          <p:cNvPr id="30" name="Retângulo 29"/>
          <p:cNvSpPr/>
          <p:nvPr/>
        </p:nvSpPr>
        <p:spPr>
          <a:xfrm>
            <a:off x="7185870" y="1033390"/>
            <a:ext cx="405664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000" b="0" cap="none" spc="0" dirty="0" smtClean="0">
                <a:ln w="0"/>
                <a:solidFill>
                  <a:schemeClr val="tx1"/>
                </a:solidFill>
                <a:latin typeface="Bahnschrift SemiBold" panose="020B0502040204020203" pitchFamily="34" charset="0"/>
              </a:rPr>
              <a:t>Montezuma</a:t>
            </a:r>
            <a:endParaRPr lang="pt-BR" sz="2000" b="0" cap="none" spc="0" dirty="0">
              <a:ln w="0"/>
              <a:solidFill>
                <a:schemeClr val="tx1"/>
              </a:solidFill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71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71630" y="300208"/>
            <a:ext cx="9720072" cy="887324"/>
          </a:xfrm>
        </p:spPr>
        <p:txBody>
          <a:bodyPr>
            <a:normAutofit/>
          </a:bodyPr>
          <a:lstStyle/>
          <a:p>
            <a:pPr algn="ctr"/>
            <a:r>
              <a:rPr lang="pt-BR" sz="6000" dirty="0" smtClean="0"/>
              <a:t>Cronologia</a:t>
            </a:r>
            <a:endParaRPr lang="pt-BR" sz="6000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6975995"/>
              </p:ext>
            </p:extLst>
          </p:nvPr>
        </p:nvGraphicFramePr>
        <p:xfrm>
          <a:off x="250747" y="1033153"/>
          <a:ext cx="11351445" cy="513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2398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 flipH="1">
            <a:off x="4417621" y="5149256"/>
            <a:ext cx="1496291" cy="1160103"/>
          </a:xfrm>
        </p:spPr>
        <p:txBody>
          <a:bodyPr/>
          <a:lstStyle/>
          <a:p>
            <a:r>
              <a:rPr lang="pt-BR" dirty="0" smtClean="0"/>
              <a:t>     </a:t>
            </a:r>
            <a:endParaRPr lang="pt-BR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     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03" y="372093"/>
            <a:ext cx="9406618" cy="60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74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89222" y="2670157"/>
            <a:ext cx="9720072" cy="1499616"/>
          </a:xfrm>
        </p:spPr>
        <p:txBody>
          <a:bodyPr>
            <a:noAutofit/>
          </a:bodyPr>
          <a:lstStyle/>
          <a:p>
            <a:pPr algn="ctr"/>
            <a:r>
              <a:rPr lang="pt-BR" sz="6600" dirty="0" smtClean="0">
                <a:latin typeface="Berlin Sans FB Demi" panose="020E0802020502020306" pitchFamily="34" charset="0"/>
              </a:rPr>
              <a:t>Obrigado pela atenção !</a:t>
            </a:r>
            <a:endParaRPr lang="pt-BR" sz="6600" dirty="0">
              <a:latin typeface="Berlin Sans FB Demi" panose="020E0802020502020306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4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6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3799659" y="0"/>
            <a:ext cx="4705611" cy="953125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Apresentação</a:t>
            </a:r>
            <a:endParaRPr lang="pt-BR" b="1" dirty="0"/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873944" y="1057997"/>
            <a:ext cx="10225525" cy="5082378"/>
          </a:xfrm>
        </p:spPr>
        <p:txBody>
          <a:bodyPr>
            <a:noAutofit/>
          </a:bodyPr>
          <a:lstStyle/>
          <a:p>
            <a:pPr algn="ctr"/>
            <a:r>
              <a:rPr lang="pt-BR" sz="2800" dirty="0" smtClean="0">
                <a:latin typeface="Bahnschrift SemiBold" panose="020B0502040204020203" pitchFamily="34" charset="0"/>
              </a:rPr>
              <a:t>Localização</a:t>
            </a:r>
          </a:p>
          <a:p>
            <a:pPr algn="ctr"/>
            <a:r>
              <a:rPr lang="pt-BR" sz="2800" dirty="0" smtClean="0">
                <a:latin typeface="Bahnschrift SemiBold" panose="020B0502040204020203" pitchFamily="34" charset="0"/>
              </a:rPr>
              <a:t>Religião</a:t>
            </a:r>
          </a:p>
          <a:p>
            <a:pPr algn="ctr"/>
            <a:r>
              <a:rPr lang="pt-BR" sz="2800" dirty="0" smtClean="0">
                <a:latin typeface="Bahnschrift SemiBold" panose="020B0502040204020203" pitchFamily="34" charset="0"/>
              </a:rPr>
              <a:t>Aspectos </a:t>
            </a:r>
            <a:r>
              <a:rPr lang="pt-BR" sz="2800" dirty="0">
                <a:latin typeface="Bahnschrift SemiBold" panose="020B0502040204020203" pitchFamily="34" charset="0"/>
              </a:rPr>
              <a:t>culturais </a:t>
            </a:r>
            <a:endParaRPr lang="pt-BR" sz="2800" dirty="0" smtClean="0">
              <a:latin typeface="Bahnschrift SemiBold" panose="020B0502040204020203" pitchFamily="34" charset="0"/>
            </a:endParaRPr>
          </a:p>
          <a:p>
            <a:pPr algn="ctr"/>
            <a:r>
              <a:rPr lang="pt-BR" sz="2800" dirty="0" smtClean="0">
                <a:latin typeface="Bahnschrift SemiBold" panose="020B0502040204020203" pitchFamily="34" charset="0"/>
              </a:rPr>
              <a:t>Técnicas </a:t>
            </a:r>
            <a:r>
              <a:rPr lang="pt-BR" sz="2800" dirty="0">
                <a:latin typeface="Bahnschrift SemiBold" panose="020B0502040204020203" pitchFamily="34" charset="0"/>
              </a:rPr>
              <a:t>usadas nas obras </a:t>
            </a:r>
            <a:endParaRPr lang="pt-BR" sz="2800" dirty="0" smtClean="0">
              <a:latin typeface="Bahnschrift SemiBold" panose="020B0502040204020203" pitchFamily="34" charset="0"/>
            </a:endParaRPr>
          </a:p>
          <a:p>
            <a:pPr algn="ctr"/>
            <a:r>
              <a:rPr lang="pt-BR" sz="2800" dirty="0" smtClean="0">
                <a:latin typeface="Bahnschrift SemiBold" panose="020B0502040204020203" pitchFamily="34" charset="0"/>
              </a:rPr>
              <a:t>Explicação </a:t>
            </a:r>
            <a:r>
              <a:rPr lang="pt-BR" sz="2800" dirty="0">
                <a:latin typeface="Bahnschrift SemiBold" panose="020B0502040204020203" pitchFamily="34" charset="0"/>
              </a:rPr>
              <a:t>das obras dentro do contexto </a:t>
            </a:r>
            <a:r>
              <a:rPr lang="pt-BR" sz="2800" dirty="0" err="1">
                <a:latin typeface="Bahnschrift SemiBold" panose="020B0502040204020203" pitchFamily="34" charset="0"/>
              </a:rPr>
              <a:t>sócio-cultural</a:t>
            </a:r>
            <a:r>
              <a:rPr lang="pt-BR" sz="2800" dirty="0">
                <a:latin typeface="Bahnschrift SemiBold" panose="020B0502040204020203" pitchFamily="34" charset="0"/>
              </a:rPr>
              <a:t> </a:t>
            </a:r>
          </a:p>
          <a:p>
            <a:pPr algn="ctr"/>
            <a:r>
              <a:rPr lang="pt-BR" sz="2800" dirty="0">
                <a:latin typeface="Bahnschrift SemiBold" panose="020B0502040204020203" pitchFamily="34" charset="0"/>
              </a:rPr>
              <a:t>Relações de poder que a arte e </a:t>
            </a:r>
            <a:r>
              <a:rPr lang="pt-BR" sz="2800" dirty="0" smtClean="0">
                <a:latin typeface="Bahnschrift SemiBold" panose="020B0502040204020203" pitchFamily="34" charset="0"/>
              </a:rPr>
              <a:t>representação </a:t>
            </a:r>
            <a:r>
              <a:rPr lang="pt-BR" sz="2800" dirty="0">
                <a:latin typeface="Bahnschrift SemiBold" panose="020B0502040204020203" pitchFamily="34" charset="0"/>
              </a:rPr>
              <a:t>tinham com a política e religião daquele povo</a:t>
            </a:r>
          </a:p>
          <a:p>
            <a:pPr marL="0" indent="0" algn="ctr">
              <a:buNone/>
            </a:pPr>
            <a:r>
              <a:rPr lang="pt-BR" sz="2800" dirty="0" smtClean="0">
                <a:latin typeface="Bahnschrift SemiBold" panose="020B0502040204020203" pitchFamily="34" charset="0"/>
              </a:rPr>
              <a:t>Economia</a:t>
            </a:r>
            <a:endParaRPr lang="pt-BR" sz="2800" dirty="0" smtClean="0">
              <a:latin typeface="Bahnschrift SemiBold" panose="020B0502040204020203" pitchFamily="34" charset="0"/>
            </a:endParaRPr>
          </a:p>
          <a:p>
            <a:pPr algn="ctr"/>
            <a:r>
              <a:rPr lang="pt-BR" sz="2800" dirty="0" smtClean="0">
                <a:latin typeface="Bahnschrift SemiBold" panose="020B0502040204020203" pitchFamily="34" charset="0"/>
              </a:rPr>
              <a:t>Política </a:t>
            </a:r>
          </a:p>
          <a:p>
            <a:pPr algn="ctr"/>
            <a:r>
              <a:rPr lang="pt-BR" sz="2800" dirty="0" smtClean="0">
                <a:latin typeface="Bahnschrift SemiBold" panose="020B0502040204020203" pitchFamily="34" charset="0"/>
              </a:rPr>
              <a:t>Cronologia </a:t>
            </a:r>
            <a:endParaRPr lang="pt-BR" sz="2800" dirty="0" smtClean="0"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93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4129" y="0"/>
            <a:ext cx="9720072" cy="1499616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localização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6561"/>
          <a:stretch/>
        </p:blipFill>
        <p:spPr>
          <a:xfrm>
            <a:off x="1123480" y="1116282"/>
            <a:ext cx="9620721" cy="5474524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  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866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190" y="116125"/>
            <a:ext cx="10363200" cy="1143000"/>
          </a:xfrm>
        </p:spPr>
        <p:txBody>
          <a:bodyPr>
            <a:normAutofit/>
          </a:bodyPr>
          <a:lstStyle/>
          <a:p>
            <a:pPr algn="ctr"/>
            <a:r>
              <a:rPr lang="pt-BR" sz="6000" b="1" dirty="0" smtClean="0"/>
              <a:t>Religião</a:t>
            </a:r>
            <a:endParaRPr lang="pt-BR" sz="6000" b="1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92" y="2086747"/>
            <a:ext cx="5130140" cy="3494656"/>
          </a:xfrm>
        </p:spPr>
      </p:pic>
      <p:sp>
        <p:nvSpPr>
          <p:cNvPr id="8" name="CaixaDeTexto 7"/>
          <p:cNvSpPr txBox="1"/>
          <p:nvPr/>
        </p:nvSpPr>
        <p:spPr>
          <a:xfrm>
            <a:off x="629392" y="1686637"/>
            <a:ext cx="513014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000" dirty="0" smtClean="0"/>
              <a:t>Sacrifícios Humanos</a:t>
            </a:r>
          </a:p>
        </p:txBody>
      </p:sp>
    </p:spTree>
    <p:extLst>
      <p:ext uri="{BB962C8B-B14F-4D97-AF65-F5344CB8AC3E}">
        <p14:creationId xmlns:p14="http://schemas.microsoft.com/office/powerpoint/2010/main" val="10353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86231" y="374722"/>
            <a:ext cx="5134098" cy="983156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 smtClean="0"/>
              <a:t>Aspectos Culturais</a:t>
            </a:r>
            <a:endParaRPr lang="pt-BR" b="1" dirty="0"/>
          </a:p>
        </p:txBody>
      </p:sp>
      <p:pic>
        <p:nvPicPr>
          <p:cNvPr id="29" name="Espaço Reservado para Conteúdo 2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75" y="2236650"/>
            <a:ext cx="5739042" cy="3522882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80" y="1595384"/>
            <a:ext cx="5727495" cy="3604833"/>
          </a:xfrm>
          <a:prstGeom prst="rect">
            <a:avLst/>
          </a:prstGeom>
          <a:ln>
            <a:noFill/>
          </a:ln>
          <a:effectLst/>
        </p:spPr>
      </p:pic>
      <p:sp>
        <p:nvSpPr>
          <p:cNvPr id="37" name="CaixaDeTexto 36"/>
          <p:cNvSpPr txBox="1"/>
          <p:nvPr/>
        </p:nvSpPr>
        <p:spPr>
          <a:xfrm>
            <a:off x="269875" y="5759532"/>
            <a:ext cx="573904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Patrimônio Histórico Asteca na atual cidade do México </a:t>
            </a:r>
            <a:endParaRPr lang="pt-BR" dirty="0"/>
          </a:p>
        </p:txBody>
      </p:sp>
      <p:sp>
        <p:nvSpPr>
          <p:cNvPr id="39" name="CaixaDeTexto 38"/>
          <p:cNvSpPr txBox="1"/>
          <p:nvPr/>
        </p:nvSpPr>
        <p:spPr>
          <a:xfrm>
            <a:off x="6153281" y="5200217"/>
            <a:ext cx="572749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Representação Fictícia da Arquitetura Asteca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211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9" y="3837289"/>
            <a:ext cx="4788017" cy="2698502"/>
          </a:xfrm>
          <a:prstGeom prst="rect">
            <a:avLst/>
          </a:prstGeom>
          <a:effectLst/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1025235" y="-12357"/>
            <a:ext cx="10363200" cy="1143000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Aspectos Culturais</a:t>
            </a:r>
            <a:endParaRPr lang="pt-BR" b="1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9" y="938149"/>
            <a:ext cx="4788018" cy="2899139"/>
          </a:xfrm>
          <a:effectLst/>
        </p:spPr>
      </p:pic>
      <p:sp>
        <p:nvSpPr>
          <p:cNvPr id="11" name="CaixaDeTexto 10"/>
          <p:cNvSpPr txBox="1"/>
          <p:nvPr/>
        </p:nvSpPr>
        <p:spPr>
          <a:xfrm rot="16200000">
            <a:off x="-780159" y="3489001"/>
            <a:ext cx="2275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Hieróglifos Astecas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667" y="909084"/>
            <a:ext cx="6136481" cy="5626707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99744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54757" y="0"/>
            <a:ext cx="9720072" cy="1092530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Técnicas e obras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  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559" y="2286000"/>
            <a:ext cx="2842893" cy="42622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29" y="1907042"/>
            <a:ext cx="5533351" cy="369074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57" y="2286000"/>
            <a:ext cx="2842893" cy="4262208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4132554" y="1260711"/>
            <a:ext cx="376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Escultura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3117850" y="5597787"/>
            <a:ext cx="5997709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Imagens do Museu Nacional de Antropologia do México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36803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31006" y="0"/>
            <a:ext cx="9720072" cy="1175657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Aspectos Culturais</a:t>
            </a:r>
            <a:endParaRPr lang="pt-BR" b="1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>
          <a:xfrm>
            <a:off x="1219200" y="1447800"/>
            <a:ext cx="965860" cy="1295400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/>
              <a:t>  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60" y="1447800"/>
            <a:ext cx="7659585" cy="5070764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85059" y="1095890"/>
            <a:ext cx="765958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Escrituras sagradas - Codice Boturini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354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1131006" y="0"/>
            <a:ext cx="9720072" cy="1175657"/>
          </a:xfrm>
        </p:spPr>
        <p:txBody>
          <a:bodyPr>
            <a:normAutofit/>
          </a:bodyPr>
          <a:lstStyle/>
          <a:p>
            <a:pPr algn="ctr"/>
            <a:r>
              <a:rPr lang="pt-BR" b="1" dirty="0" smtClean="0"/>
              <a:t>Aspectos Culturais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77" y="1542516"/>
            <a:ext cx="8122722" cy="488703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888177" y="1080851"/>
            <a:ext cx="8122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Esporte - Ullamaliztli</a:t>
            </a:r>
            <a:endParaRPr lang="pt-BR" sz="2400" dirty="0"/>
          </a:p>
        </p:txBody>
      </p:sp>
      <p:sp>
        <p:nvSpPr>
          <p:cNvPr id="26" name="Espaço Reservado para Conteúdo 25"/>
          <p:cNvSpPr>
            <a:spLocks noGrp="1"/>
          </p:cNvSpPr>
          <p:nvPr>
            <p:ph idx="1"/>
          </p:nvPr>
        </p:nvSpPr>
        <p:spPr>
          <a:xfrm flipH="1">
            <a:off x="10744201" y="5177642"/>
            <a:ext cx="1447799" cy="1131718"/>
          </a:xfrm>
        </p:spPr>
        <p:txBody>
          <a:bodyPr/>
          <a:lstStyle/>
          <a:p>
            <a:r>
              <a:rPr lang="pt-BR" dirty="0" smtClean="0"/>
              <a:t>  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272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Laranja Vermelho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1473</TotalTime>
  <Words>208</Words>
  <Application>Microsoft Office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Arial</vt:lpstr>
      <vt:lpstr>Bahnschrift SemiBold</vt:lpstr>
      <vt:lpstr>Berlin Sans FB Demi</vt:lpstr>
      <vt:lpstr>Britannic Bold</vt:lpstr>
      <vt:lpstr>Tw Cen MT</vt:lpstr>
      <vt:lpstr>Tw Cen MT Condensed</vt:lpstr>
      <vt:lpstr>Wingdings 3</vt:lpstr>
      <vt:lpstr>Integral</vt:lpstr>
      <vt:lpstr>Astecas</vt:lpstr>
      <vt:lpstr>Apresentação</vt:lpstr>
      <vt:lpstr>localização</vt:lpstr>
      <vt:lpstr>Religião</vt:lpstr>
      <vt:lpstr>Aspectos Culturais</vt:lpstr>
      <vt:lpstr>Aspectos Culturais</vt:lpstr>
      <vt:lpstr>Técnicas e obras</vt:lpstr>
      <vt:lpstr>Aspectos Culturais</vt:lpstr>
      <vt:lpstr>Aspectos Culturais</vt:lpstr>
      <vt:lpstr>Aspectos Culturais</vt:lpstr>
      <vt:lpstr>Técnicas e obras</vt:lpstr>
      <vt:lpstr>Economia e política  </vt:lpstr>
      <vt:lpstr>Economia e política  </vt:lpstr>
      <vt:lpstr>Cronologia</vt:lpstr>
      <vt:lpstr>     </vt:lpstr>
      <vt:lpstr>Obrigado pela atenção 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Astecas</dc:title>
  <dc:creator>Mateus Emanuel</dc:creator>
  <cp:lastModifiedBy>Usuário do Windows</cp:lastModifiedBy>
  <cp:revision>87</cp:revision>
  <dcterms:created xsi:type="dcterms:W3CDTF">2018-04-29T02:47:31Z</dcterms:created>
  <dcterms:modified xsi:type="dcterms:W3CDTF">2018-05-04T11:56:25Z</dcterms:modified>
</cp:coreProperties>
</file>